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A3CC2D7-A5E4-4F40-81F4-2499937A270F}" type="datetimeFigureOut">
              <a:rPr lang="fr-FR" smtClean="0"/>
              <a:t>24/02/2010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397BC4-4045-4A68-8372-3C2442BC04B3}" type="slidenum">
              <a:rPr lang="fr-FR" smtClean="0"/>
              <a:t>‹N°›</a:t>
            </a:fld>
            <a:endParaRPr lang="fr-FR"/>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A3CC2D7-A5E4-4F40-81F4-2499937A270F}" type="datetimeFigureOut">
              <a:rPr lang="fr-FR" smtClean="0"/>
              <a:t>24/02/2010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397BC4-4045-4A68-8372-3C2442BC04B3}" type="slidenum">
              <a:rPr lang="fr-FR" smtClean="0"/>
              <a:t>‹N°›</a:t>
            </a:fld>
            <a:endParaRPr lang="fr-FR"/>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A3CC2D7-A5E4-4F40-81F4-2499937A270F}" type="datetimeFigureOut">
              <a:rPr lang="fr-FR" smtClean="0"/>
              <a:t>24/02/2010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397BC4-4045-4A68-8372-3C2442BC04B3}" type="slidenum">
              <a:rPr lang="fr-FR" smtClean="0"/>
              <a:t>‹N°›</a:t>
            </a:fld>
            <a:endParaRPr lang="fr-FR"/>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A3CC2D7-A5E4-4F40-81F4-2499937A270F}" type="datetimeFigureOut">
              <a:rPr lang="fr-FR" smtClean="0"/>
              <a:t>24/02/2010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397BC4-4045-4A68-8372-3C2442BC04B3}" type="slidenum">
              <a:rPr lang="fr-FR" smtClean="0"/>
              <a:t>‹N°›</a:t>
            </a:fld>
            <a:endParaRPr lang="fr-FR"/>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A3CC2D7-A5E4-4F40-81F4-2499937A270F}" type="datetimeFigureOut">
              <a:rPr lang="fr-FR" smtClean="0"/>
              <a:t>24/02/2010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397BC4-4045-4A68-8372-3C2442BC04B3}" type="slidenum">
              <a:rPr lang="fr-FR" smtClean="0"/>
              <a:t>‹N°›</a:t>
            </a:fld>
            <a:endParaRPr lang="fr-FR"/>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A3CC2D7-A5E4-4F40-81F4-2499937A270F}" type="datetimeFigureOut">
              <a:rPr lang="fr-FR" smtClean="0"/>
              <a:t>24/02/2010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4397BC4-4045-4A68-8372-3C2442BC04B3}" type="slidenum">
              <a:rPr lang="fr-FR" smtClean="0"/>
              <a:t>‹N°›</a:t>
            </a:fld>
            <a:endParaRPr lang="fr-FR"/>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A3CC2D7-A5E4-4F40-81F4-2499937A270F}" type="datetimeFigureOut">
              <a:rPr lang="fr-FR" smtClean="0"/>
              <a:t>24/02/2010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4397BC4-4045-4A68-8372-3C2442BC04B3}" type="slidenum">
              <a:rPr lang="fr-FR" smtClean="0"/>
              <a:t>‹N°›</a:t>
            </a:fld>
            <a:endParaRPr lang="fr-FR"/>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A3CC2D7-A5E4-4F40-81F4-2499937A270F}" type="datetimeFigureOut">
              <a:rPr lang="fr-FR" smtClean="0"/>
              <a:t>24/02/2010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4397BC4-4045-4A68-8372-3C2442BC04B3}" type="slidenum">
              <a:rPr lang="fr-FR" smtClean="0"/>
              <a:t>‹N°›</a:t>
            </a:fld>
            <a:endParaRPr lang="fr-FR"/>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A3CC2D7-A5E4-4F40-81F4-2499937A270F}" type="datetimeFigureOut">
              <a:rPr lang="fr-FR" smtClean="0"/>
              <a:t>24/02/2010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4397BC4-4045-4A68-8372-3C2442BC04B3}" type="slidenum">
              <a:rPr lang="fr-FR" smtClean="0"/>
              <a:t>‹N°›</a:t>
            </a:fld>
            <a:endParaRPr lang="fr-FR"/>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A3CC2D7-A5E4-4F40-81F4-2499937A270F}" type="datetimeFigureOut">
              <a:rPr lang="fr-FR" smtClean="0"/>
              <a:t>24/02/2010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4397BC4-4045-4A68-8372-3C2442BC04B3}" type="slidenum">
              <a:rPr lang="fr-FR" smtClean="0"/>
              <a:t>‹N°›</a:t>
            </a:fld>
            <a:endParaRPr lang="fr-FR"/>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A3CC2D7-A5E4-4F40-81F4-2499937A270F}" type="datetimeFigureOut">
              <a:rPr lang="fr-FR" smtClean="0"/>
              <a:t>24/02/2010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4397BC4-4045-4A68-8372-3C2442BC04B3}" type="slidenum">
              <a:rPr lang="fr-FR" smtClean="0"/>
              <a:t>‹N°›</a:t>
            </a:fld>
            <a:endParaRPr lang="fr-FR"/>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3CC2D7-A5E4-4F40-81F4-2499937A270F}" type="datetimeFigureOut">
              <a:rPr lang="fr-FR" smtClean="0"/>
              <a:t>24/02/2010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397BC4-4045-4A68-8372-3C2442BC04B3}"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ebarcherie.com/forum/index.php/user/3120-grincheu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ebarcherie.com/forum/index.php/user/3615-alnai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ebarcherie.com/forum/index.php/user/5419-avall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ebarcherie.com/forum/index.php/user/4764-topett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ebarcherie.com/forum/index.php/user/925-jean-mi/"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ebarcherie.com/forum/index.php/user/8344-rafflesi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ebarcherie.com/forum/index.php/user/6865-comb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ebarcherie.com/forum/index.php/user/5419-avall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685800" y="285728"/>
            <a:ext cx="7772400" cy="6357981"/>
          </a:xfrm>
        </p:spPr>
        <p:txBody>
          <a:bodyPr>
            <a:normAutofit/>
          </a:bodyPr>
          <a:lstStyle/>
          <a:p>
            <a:r>
              <a:rPr lang="fr-FR" b="1" dirty="0" smtClean="0">
                <a:hlinkClick r:id="rId2"/>
              </a:rPr>
              <a:t>Grincheux</a:t>
            </a:r>
            <a:r>
              <a:rPr lang="fr-FR" b="1" dirty="0" smtClean="0"/>
              <a:t>  </a:t>
            </a:r>
            <a:br>
              <a:rPr lang="fr-FR" b="1" dirty="0" smtClean="0"/>
            </a:br>
            <a:r>
              <a:rPr lang="fr-FR" dirty="0" smtClean="0"/>
              <a:t/>
            </a:r>
            <a:br>
              <a:rPr lang="fr-FR" dirty="0" smtClean="0"/>
            </a:br>
            <a:r>
              <a:rPr lang="fr-FR" dirty="0" smtClean="0"/>
              <a:t>Merci au traceur du parcours ,du </a:t>
            </a:r>
            <a:r>
              <a:rPr lang="fr-FR" dirty="0" err="1" smtClean="0"/>
              <a:t>trés</a:t>
            </a:r>
            <a:r>
              <a:rPr lang="fr-FR" dirty="0" smtClean="0"/>
              <a:t> beau et bon </a:t>
            </a:r>
            <a:r>
              <a:rPr lang="fr-FR" dirty="0" err="1" smtClean="0"/>
              <a:t>travail,et</a:t>
            </a:r>
            <a:r>
              <a:rPr lang="fr-FR" dirty="0" smtClean="0"/>
              <a:t> merci aussi à l'intendance pour ce repas délicieux .</a:t>
            </a:r>
            <a:br>
              <a:rPr lang="fr-FR" dirty="0" smtClean="0"/>
            </a:br>
            <a:r>
              <a:rPr lang="fr-FR" dirty="0" smtClean="0"/>
              <a:t/>
            </a:r>
            <a:br>
              <a:rPr lang="fr-FR" dirty="0" smtClean="0"/>
            </a:br>
            <a:r>
              <a:rPr lang="fr-FR" dirty="0" smtClean="0"/>
              <a:t>A la prochaine . @ + </a:t>
            </a:r>
            <a:br>
              <a:rPr lang="fr-FR" dirty="0" smtClean="0"/>
            </a:br>
            <a:endParaRPr lang="fr-FR" dirty="0"/>
          </a:p>
        </p:txBody>
      </p:sp>
    </p:spTree>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85728"/>
            <a:ext cx="8229600" cy="6143668"/>
          </a:xfrm>
        </p:spPr>
        <p:txBody>
          <a:bodyPr>
            <a:normAutofit/>
          </a:bodyPr>
          <a:lstStyle/>
          <a:p>
            <a:r>
              <a:rPr lang="fr-FR" b="1" dirty="0" smtClean="0"/>
              <a:t>  </a:t>
            </a:r>
            <a:r>
              <a:rPr lang="fr-FR" b="1" dirty="0" err="1" smtClean="0">
                <a:hlinkClick r:id="rId2"/>
              </a:rPr>
              <a:t>Alnain</a:t>
            </a:r>
            <a:r>
              <a:rPr lang="fr-FR" b="1" dirty="0" smtClean="0"/>
              <a:t>  </a:t>
            </a:r>
          </a:p>
          <a:p>
            <a:pPr>
              <a:buNone/>
            </a:pPr>
            <a:r>
              <a:rPr lang="fr-FR" dirty="0" smtClean="0"/>
              <a:t>Idem Grincheux. + merci l'arroseur en chef : pas un seul moustique à l'horizon. </a:t>
            </a:r>
            <a:br>
              <a:rPr lang="fr-FR" dirty="0" smtClean="0"/>
            </a:br>
            <a:endParaRPr lang="fr-FR" dirty="0"/>
          </a:p>
        </p:txBody>
      </p:sp>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29600" cy="5869006"/>
          </a:xfrm>
        </p:spPr>
        <p:txBody>
          <a:bodyPr>
            <a:normAutofit/>
          </a:bodyPr>
          <a:lstStyle/>
          <a:p>
            <a:r>
              <a:rPr lang="fr-FR" b="1" dirty="0" err="1" smtClean="0">
                <a:hlinkClick r:id="rId2"/>
              </a:rPr>
              <a:t>avallon</a:t>
            </a:r>
            <a:r>
              <a:rPr lang="fr-FR" b="1" dirty="0" smtClean="0">
                <a:hlinkClick r:id="rId2"/>
              </a:rPr>
              <a:t>+</a:t>
            </a:r>
            <a:r>
              <a:rPr lang="fr-FR" b="1" dirty="0" smtClean="0"/>
              <a:t>  </a:t>
            </a:r>
            <a:br>
              <a:rPr lang="fr-FR" b="1" dirty="0" smtClean="0"/>
            </a:br>
            <a:r>
              <a:rPr lang="fr-FR" dirty="0" smtClean="0"/>
              <a:t>Nous somme satisfait que notre nouveau parcours vous ait "plu".</a:t>
            </a:r>
            <a:br>
              <a:rPr lang="fr-FR" dirty="0" smtClean="0"/>
            </a:br>
            <a:r>
              <a:rPr lang="fr-FR" dirty="0" smtClean="0"/>
              <a:t/>
            </a:r>
            <a:br>
              <a:rPr lang="fr-FR" dirty="0" smtClean="0"/>
            </a:br>
            <a:r>
              <a:rPr lang="fr-FR" dirty="0" smtClean="0"/>
              <a:t/>
            </a:r>
            <a:br>
              <a:rPr lang="fr-FR" dirty="0" smtClean="0"/>
            </a:br>
            <a:endParaRPr lang="fr-FR" dirty="0"/>
          </a:p>
        </p:txBody>
      </p:sp>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69006"/>
          </a:xfrm>
        </p:spPr>
        <p:txBody>
          <a:bodyPr>
            <a:normAutofit fontScale="90000"/>
          </a:bodyPr>
          <a:lstStyle/>
          <a:p>
            <a:r>
              <a:rPr lang="fr-FR" b="1" dirty="0" smtClean="0">
                <a:hlinkClick r:id="rId2"/>
              </a:rPr>
              <a:t>Topette</a:t>
            </a:r>
            <a:r>
              <a:rPr lang="fr-FR" b="1" dirty="0" smtClean="0"/>
              <a:t>  </a:t>
            </a:r>
            <a:br>
              <a:rPr lang="fr-FR" b="1" dirty="0" smtClean="0"/>
            </a:br>
            <a:r>
              <a:rPr lang="fr-FR" sz="3100" dirty="0" smtClean="0"/>
              <a:t>la météo avait dit "pluies éparses"... va falloir qu'ils revoient leur copie !!! </a:t>
            </a:r>
            <a:br>
              <a:rPr lang="fr-FR" sz="3100" dirty="0" smtClean="0"/>
            </a:br>
            <a:r>
              <a:rPr lang="fr-FR" sz="3100" dirty="0" smtClean="0"/>
              <a:t/>
            </a:r>
            <a:br>
              <a:rPr lang="fr-FR" sz="3100" dirty="0" smtClean="0"/>
            </a:br>
            <a:r>
              <a:rPr lang="fr-FR" sz="3100" dirty="0" smtClean="0"/>
              <a:t>sinon, parcours sympa, journée très agréable malgré le temps et les boulets qui ne font pas d'effort pour rendre le parcours fluide, ils refont le monde à chaque cible... du coup les pelotons derrière ont le temps d'apprécier la pluie de janvier !!! </a:t>
            </a:r>
            <a:r>
              <a:rPr lang="fr-FR" dirty="0" smtClean="0"/>
              <a:t/>
            </a:r>
            <a:br>
              <a:rPr lang="fr-FR" dirty="0" smtClean="0"/>
            </a:br>
            <a:r>
              <a:rPr lang="fr-FR" dirty="0" smtClean="0"/>
              <a:t/>
            </a:r>
            <a:br>
              <a:rPr lang="fr-FR" dirty="0" smtClean="0"/>
            </a:br>
            <a:endParaRPr lang="fr-FR" dirty="0"/>
          </a:p>
        </p:txBody>
      </p:sp>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97634"/>
          </a:xfrm>
        </p:spPr>
        <p:txBody>
          <a:bodyPr>
            <a:normAutofit fontScale="90000"/>
          </a:bodyPr>
          <a:lstStyle/>
          <a:p>
            <a:r>
              <a:rPr lang="fr-FR" sz="2700" b="1" dirty="0" smtClean="0">
                <a:hlinkClick r:id="rId2"/>
              </a:rPr>
              <a:t>Jean-Mi</a:t>
            </a:r>
            <a:r>
              <a:rPr lang="fr-FR" sz="2700" b="1" dirty="0" smtClean="0"/>
              <a:t>  </a:t>
            </a:r>
            <a:br>
              <a:rPr lang="fr-FR" sz="2700" b="1" dirty="0" smtClean="0"/>
            </a:br>
            <a:r>
              <a:rPr lang="fr-FR" sz="2700" dirty="0" smtClean="0"/>
              <a:t>Bonjour</a:t>
            </a:r>
            <a:br>
              <a:rPr lang="fr-FR" sz="2700" dirty="0" smtClean="0"/>
            </a:br>
            <a:r>
              <a:rPr lang="fr-FR" sz="2700" dirty="0" smtClean="0"/>
              <a:t>Eh oui ça à plu et ça n'a même pas arrêté de pleuvoir.</a:t>
            </a:r>
            <a:br>
              <a:rPr lang="fr-FR" sz="2700" dirty="0" smtClean="0"/>
            </a:br>
            <a:r>
              <a:rPr lang="fr-FR" sz="2700" dirty="0" smtClean="0"/>
              <a:t/>
            </a:r>
            <a:br>
              <a:rPr lang="fr-FR" sz="2700" dirty="0" smtClean="0"/>
            </a:br>
            <a:r>
              <a:rPr lang="fr-FR" sz="2700" dirty="0" smtClean="0"/>
              <a:t>Mais revenons au parcours, un grand bravo à Daniel et tous les autres qui nous ont concocté ce nouveau parcours, seul petit bémol, une zone tuée sur l’ours blanc en alignement des arbres.</a:t>
            </a:r>
            <a:br>
              <a:rPr lang="fr-FR" sz="2700" dirty="0" smtClean="0"/>
            </a:br>
            <a:r>
              <a:rPr lang="fr-FR" sz="2700" dirty="0" smtClean="0"/>
              <a:t>Pas facile certes, on voit bien les résultats en baisse dans ma catégorie, du peut-être aussi à la pluie, mais tellement agréable à tirer.</a:t>
            </a:r>
            <a:br>
              <a:rPr lang="fr-FR" sz="2700" dirty="0" smtClean="0"/>
            </a:br>
            <a:r>
              <a:rPr lang="fr-FR" sz="2700" dirty="0" smtClean="0"/>
              <a:t>Le repas du midi était très bien aussi, et pour ma part indispensable vu le temps.</a:t>
            </a:r>
            <a:br>
              <a:rPr lang="fr-FR" sz="2700" dirty="0" smtClean="0"/>
            </a:br>
            <a:r>
              <a:rPr lang="fr-FR" sz="2700" dirty="0" smtClean="0"/>
              <a:t>Merci encore au club de Pers.</a:t>
            </a:r>
            <a:r>
              <a:rPr lang="fr-FR" dirty="0" smtClean="0"/>
              <a:t/>
            </a:r>
            <a:br>
              <a:rPr lang="fr-FR" dirty="0" smtClean="0"/>
            </a:br>
            <a:endParaRPr lang="fr-FR" dirty="0"/>
          </a:p>
        </p:txBody>
      </p:sp>
    </p:spTree>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011882"/>
          </a:xfrm>
        </p:spPr>
        <p:txBody>
          <a:bodyPr>
            <a:normAutofit fontScale="90000"/>
          </a:bodyPr>
          <a:lstStyle/>
          <a:p>
            <a:r>
              <a:rPr lang="fr-FR" sz="3200" b="1" dirty="0" smtClean="0">
                <a:hlinkClick r:id="rId2"/>
              </a:rPr>
              <a:t>rafflesia</a:t>
            </a:r>
            <a:r>
              <a:rPr lang="fr-FR" sz="3200" b="1" dirty="0" smtClean="0"/>
              <a:t>  </a:t>
            </a:r>
            <a:br>
              <a:rPr lang="fr-FR" sz="3200" b="1" dirty="0" smtClean="0"/>
            </a:br>
            <a:r>
              <a:rPr lang="fr-FR" sz="3200" dirty="0" smtClean="0"/>
              <a:t/>
            </a:r>
            <a:br>
              <a:rPr lang="fr-FR" sz="3200" dirty="0" smtClean="0"/>
            </a:br>
            <a:r>
              <a:rPr lang="fr-FR" sz="2200" dirty="0" smtClean="0"/>
              <a:t>journée </a:t>
            </a:r>
            <a:r>
              <a:rPr lang="fr-FR" sz="2200" dirty="0" err="1" smtClean="0"/>
              <a:t>memorable</a:t>
            </a:r>
            <a:r>
              <a:rPr lang="fr-FR" sz="2200" dirty="0" smtClean="0"/>
              <a:t>....... </a:t>
            </a:r>
            <a:br>
              <a:rPr lang="fr-FR" sz="2200" dirty="0" smtClean="0"/>
            </a:br>
            <a:r>
              <a:rPr lang="fr-FR" sz="2200" dirty="0" smtClean="0"/>
              <a:t>un parcours de toute beauté.....parfois complexe pour moi !!! </a:t>
            </a:r>
            <a:br>
              <a:rPr lang="fr-FR" sz="2200" dirty="0" smtClean="0"/>
            </a:br>
            <a:r>
              <a:rPr lang="fr-FR" sz="2200" dirty="0" smtClean="0"/>
              <a:t>un arrosage </a:t>
            </a:r>
            <a:r>
              <a:rPr lang="fr-FR" sz="2200" dirty="0" err="1" smtClean="0"/>
              <a:t>permament</a:t>
            </a:r>
            <a:r>
              <a:rPr lang="fr-FR" sz="2200" dirty="0" smtClean="0"/>
              <a:t> ...... sans la moindre </a:t>
            </a:r>
            <a:r>
              <a:rPr lang="fr-FR" sz="2200" dirty="0" err="1" smtClean="0"/>
              <a:t>eclaircie</a:t>
            </a:r>
            <a:r>
              <a:rPr lang="fr-FR" sz="2200" dirty="0" smtClean="0"/>
              <a:t> ...mais bon ca fait parti du jeu !</a:t>
            </a:r>
            <a:br>
              <a:rPr lang="fr-FR" sz="2200" dirty="0" smtClean="0"/>
            </a:br>
            <a:r>
              <a:rPr lang="fr-FR" sz="2200" dirty="0" smtClean="0"/>
              <a:t>une petite erreur de programmation du gps.....et hop.....100kms en plus avant d'arriver à destination !! </a:t>
            </a:r>
            <a:br>
              <a:rPr lang="fr-FR" sz="2200" dirty="0" smtClean="0"/>
            </a:br>
            <a:r>
              <a:rPr lang="fr-FR" sz="2200" dirty="0" smtClean="0"/>
              <a:t>et comme ca causait pas mal dans la voiture....et ben voilà on a rien vu venir !!!</a:t>
            </a:r>
            <a:br>
              <a:rPr lang="fr-FR" sz="2200" dirty="0" smtClean="0"/>
            </a:br>
            <a:r>
              <a:rPr lang="fr-FR" sz="2200" dirty="0" smtClean="0"/>
              <a:t/>
            </a:r>
            <a:br>
              <a:rPr lang="fr-FR" sz="2200" dirty="0" smtClean="0"/>
            </a:br>
            <a:r>
              <a:rPr lang="fr-FR" sz="2200" dirty="0" smtClean="0"/>
              <a:t>merci jean-mi pour" le guidage" par </a:t>
            </a:r>
            <a:r>
              <a:rPr lang="fr-FR" sz="2200" dirty="0" err="1" smtClean="0"/>
              <a:t>telephone</a:t>
            </a:r>
            <a:r>
              <a:rPr lang="fr-FR" sz="2200" dirty="0" smtClean="0"/>
              <a:t> !!</a:t>
            </a:r>
            <a:br>
              <a:rPr lang="fr-FR" sz="2200" dirty="0" smtClean="0"/>
            </a:br>
            <a:r>
              <a:rPr lang="fr-FR" sz="2200" dirty="0" smtClean="0"/>
              <a:t/>
            </a:r>
            <a:br>
              <a:rPr lang="fr-FR" sz="2200" dirty="0" smtClean="0"/>
            </a:br>
            <a:r>
              <a:rPr lang="fr-FR" sz="2200" dirty="0" smtClean="0"/>
              <a:t>le retour s'est fait dans le calme.......la carte </a:t>
            </a:r>
            <a:r>
              <a:rPr lang="fr-FR" sz="2200" dirty="0" err="1" smtClean="0"/>
              <a:t>routiere</a:t>
            </a:r>
            <a:r>
              <a:rPr lang="fr-FR" sz="2200" dirty="0" smtClean="0"/>
              <a:t> sur les jambes !!! </a:t>
            </a:r>
            <a:br>
              <a:rPr lang="fr-FR" sz="2200" dirty="0" smtClean="0"/>
            </a:br>
            <a:r>
              <a:rPr lang="fr-FR" sz="2200" dirty="0" smtClean="0"/>
              <a:t/>
            </a:r>
            <a:br>
              <a:rPr lang="fr-FR" sz="2200" dirty="0" smtClean="0"/>
            </a:br>
            <a:r>
              <a:rPr lang="fr-FR" sz="2200" dirty="0" smtClean="0"/>
              <a:t>donc un grand merci aux organisateurs.....</a:t>
            </a:r>
            <a:br>
              <a:rPr lang="fr-FR" sz="2200" dirty="0" smtClean="0"/>
            </a:br>
            <a:r>
              <a:rPr lang="fr-FR" sz="2200" dirty="0" smtClean="0"/>
              <a:t/>
            </a:r>
            <a:br>
              <a:rPr lang="fr-FR" sz="2200" dirty="0" smtClean="0"/>
            </a:br>
            <a:r>
              <a:rPr lang="fr-FR" sz="2200" dirty="0" smtClean="0"/>
              <a:t>à </a:t>
            </a:r>
            <a:r>
              <a:rPr lang="fr-FR" sz="2200" dirty="0" err="1" smtClean="0"/>
              <a:t>bientot</a:t>
            </a:r>
            <a:r>
              <a:rPr lang="fr-FR" sz="2200" dirty="0" smtClean="0"/>
              <a:t/>
            </a:r>
            <a:br>
              <a:rPr lang="fr-FR" sz="2200" dirty="0" smtClean="0"/>
            </a:br>
            <a:r>
              <a:rPr lang="fr-FR" sz="2200" dirty="0" smtClean="0"/>
              <a:t/>
            </a:r>
            <a:br>
              <a:rPr lang="fr-FR" sz="2200" dirty="0" smtClean="0"/>
            </a:br>
            <a:r>
              <a:rPr lang="fr-FR" sz="2200" dirty="0" smtClean="0"/>
              <a:t>rafflesia </a:t>
            </a:r>
            <a:br>
              <a:rPr lang="fr-FR" sz="2200" dirty="0" smtClean="0"/>
            </a:br>
            <a:endParaRPr lang="fr-FR" sz="2200" dirty="0"/>
          </a:p>
        </p:txBody>
      </p:sp>
    </p:spTree>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011882"/>
          </a:xfrm>
        </p:spPr>
        <p:txBody>
          <a:bodyPr>
            <a:normAutofit fontScale="90000"/>
          </a:bodyPr>
          <a:lstStyle/>
          <a:p>
            <a:r>
              <a:rPr lang="fr-FR" sz="2800" b="1" dirty="0" smtClean="0">
                <a:hlinkClick r:id="rId2"/>
              </a:rPr>
              <a:t>Combo</a:t>
            </a:r>
            <a:r>
              <a:rPr lang="fr-FR" sz="2800" b="1" dirty="0" smtClean="0"/>
              <a:t>  </a:t>
            </a:r>
            <a:br>
              <a:rPr lang="fr-FR" sz="2800" b="1" dirty="0" smtClean="0"/>
            </a:br>
            <a:r>
              <a:rPr lang="fr-FR" sz="2800" dirty="0" smtClean="0"/>
              <a:t/>
            </a:r>
            <a:br>
              <a:rPr lang="fr-FR" sz="2800" dirty="0" smtClean="0"/>
            </a:br>
            <a:r>
              <a:rPr lang="fr-FR" sz="2800" dirty="0" smtClean="0"/>
              <a:t>Pour ma part comme je l'ais </a:t>
            </a:r>
            <a:r>
              <a:rPr lang="fr-FR" sz="2800" dirty="0" err="1" smtClean="0"/>
              <a:t>deja</a:t>
            </a:r>
            <a:r>
              <a:rPr lang="fr-FR" sz="2800" dirty="0" smtClean="0"/>
              <a:t> dit sur un autre forum parcours </a:t>
            </a:r>
            <a:r>
              <a:rPr lang="fr-FR" sz="2800" dirty="0" err="1" smtClean="0"/>
              <a:t>sympatique,avec</a:t>
            </a:r>
            <a:r>
              <a:rPr lang="fr-FR" sz="2800" dirty="0" smtClean="0"/>
              <a:t> quant même deux petite remarques le petit renard blanc était à mon avis en situation un peu dangereuse, et le petit chevreuil un peu fatigué je suis surprise qu'il n'y est pas encore eu de commentaires à ce sujet ce n'est pas une critique juste mon </a:t>
            </a:r>
            <a:r>
              <a:rPr lang="fr-FR" sz="2800" dirty="0" err="1" smtClean="0"/>
              <a:t>avis.Et</a:t>
            </a:r>
            <a:r>
              <a:rPr lang="fr-FR" sz="2800" dirty="0" smtClean="0"/>
              <a:t> j'ai la bonne habitude de dire ce que je pense...</a:t>
            </a:r>
            <a:br>
              <a:rPr lang="fr-FR" sz="2800" dirty="0" smtClean="0"/>
            </a:br>
            <a:r>
              <a:rPr lang="fr-FR" sz="2800" dirty="0" smtClean="0"/>
              <a:t>Une bonne journée bien </a:t>
            </a:r>
            <a:r>
              <a:rPr lang="fr-FR" sz="2800" dirty="0" err="1" smtClean="0"/>
              <a:t>arrosée,bon</a:t>
            </a:r>
            <a:r>
              <a:rPr lang="fr-FR" sz="2800" dirty="0" smtClean="0"/>
              <a:t> </a:t>
            </a:r>
            <a:r>
              <a:rPr lang="fr-FR" sz="2800" dirty="0" err="1" smtClean="0"/>
              <a:t>acceuil</a:t>
            </a:r>
            <a:r>
              <a:rPr lang="fr-FR" sz="2800" dirty="0" smtClean="0"/>
              <a:t>, un repas presque </a:t>
            </a:r>
            <a:r>
              <a:rPr lang="fr-FR" sz="2800" dirty="0" err="1" smtClean="0"/>
              <a:t>chaud,et</a:t>
            </a:r>
            <a:r>
              <a:rPr lang="fr-FR" sz="2800" dirty="0" smtClean="0"/>
              <a:t> un peloton avec des archers très </a:t>
            </a:r>
            <a:r>
              <a:rPr lang="fr-FR" sz="2800" dirty="0" err="1" smtClean="0"/>
              <a:t>sympatiques.Merci</a:t>
            </a:r>
            <a:r>
              <a:rPr lang="fr-FR" sz="2800" dirty="0" smtClean="0"/>
              <a:t> aux organisateurs.</a:t>
            </a:r>
            <a:br>
              <a:rPr lang="fr-FR" sz="2800" dirty="0" smtClean="0"/>
            </a:br>
            <a:endParaRPr lang="fr-FR" sz="2800" dirty="0"/>
          </a:p>
        </p:txBody>
      </p:sp>
    </p:spTree>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26196"/>
          </a:xfrm>
        </p:spPr>
        <p:txBody>
          <a:bodyPr>
            <a:normAutofit fontScale="90000"/>
          </a:bodyPr>
          <a:lstStyle/>
          <a:p>
            <a:pPr algn="l"/>
            <a:r>
              <a:rPr lang="fr-FR" b="1" dirty="0" err="1" smtClean="0">
                <a:hlinkClick r:id="rId2"/>
              </a:rPr>
              <a:t>avallon</a:t>
            </a:r>
            <a:r>
              <a:rPr lang="fr-FR" b="1" dirty="0" smtClean="0">
                <a:hlinkClick r:id="rId2"/>
              </a:rPr>
              <a:t>+</a:t>
            </a:r>
            <a:r>
              <a:rPr lang="fr-FR" b="1" dirty="0" smtClean="0"/>
              <a:t>  </a:t>
            </a:r>
            <a:br>
              <a:rPr lang="fr-FR" b="1" dirty="0" smtClean="0"/>
            </a:br>
            <a:r>
              <a:rPr lang="fr-FR" sz="2700" dirty="0" smtClean="0"/>
              <a:t/>
            </a:r>
            <a:br>
              <a:rPr lang="fr-FR" sz="2700" dirty="0" smtClean="0"/>
            </a:br>
            <a:r>
              <a:rPr lang="fr-FR" sz="2700" dirty="0" smtClean="0"/>
              <a:t>Merci de vos </a:t>
            </a:r>
            <a:r>
              <a:rPr lang="fr-FR" sz="2700" dirty="0" err="1" smtClean="0"/>
              <a:t>posts</a:t>
            </a:r>
            <a:r>
              <a:rPr lang="fr-FR" sz="2700" dirty="0" smtClean="0"/>
              <a:t> objectifs.</a:t>
            </a:r>
            <a:br>
              <a:rPr lang="fr-FR" sz="2700" dirty="0" smtClean="0"/>
            </a:br>
            <a:r>
              <a:rPr lang="fr-FR" sz="2700" dirty="0" smtClean="0"/>
              <a:t>C'est vrai que l'ours blanc était "limite", mais certains ont fait le plein...</a:t>
            </a:r>
            <a:br>
              <a:rPr lang="fr-FR" sz="2700" dirty="0" smtClean="0"/>
            </a:br>
            <a:r>
              <a:rPr lang="fr-FR" sz="2700" dirty="0" smtClean="0"/>
              <a:t>Promis, on décalera les arbres pour le prochain 3D.</a:t>
            </a:r>
            <a:br>
              <a:rPr lang="fr-FR" sz="2700" dirty="0" smtClean="0"/>
            </a:br>
            <a:r>
              <a:rPr lang="fr-FR" sz="2700" dirty="0" smtClean="0"/>
              <a:t/>
            </a:r>
            <a:br>
              <a:rPr lang="fr-FR" sz="2700" dirty="0" smtClean="0"/>
            </a:br>
            <a:r>
              <a:rPr lang="fr-FR" sz="2700" dirty="0" smtClean="0"/>
              <a:t>Dès le matin, j'avais l'info que la 15 était dans un état proche de la </a:t>
            </a:r>
            <a:r>
              <a:rPr lang="fr-FR" sz="2700" dirty="0" err="1" smtClean="0"/>
              <a:t>décréptitude</a:t>
            </a:r>
            <a:r>
              <a:rPr lang="fr-FR" sz="2700" dirty="0" smtClean="0"/>
              <a:t> la plus totale,</a:t>
            </a:r>
            <a:br>
              <a:rPr lang="fr-FR" sz="2700" dirty="0" smtClean="0"/>
            </a:br>
            <a:r>
              <a:rPr lang="fr-FR" sz="2700" dirty="0" smtClean="0"/>
              <a:t>manque de chance, nous n'avions pas prévu de la doubler.</a:t>
            </a:r>
            <a:br>
              <a:rPr lang="fr-FR" sz="2700" dirty="0" smtClean="0"/>
            </a:br>
            <a:r>
              <a:rPr lang="fr-FR" sz="2700" dirty="0" smtClean="0"/>
              <a:t/>
            </a:r>
            <a:br>
              <a:rPr lang="fr-FR" sz="2700" dirty="0" smtClean="0"/>
            </a:br>
            <a:r>
              <a:rPr lang="fr-FR" sz="2700" dirty="0" smtClean="0"/>
              <a:t>Quand au renard blanc, aucune remarque de la part des arbitres...</a:t>
            </a:r>
            <a:br>
              <a:rPr lang="fr-FR" sz="2700" dirty="0" smtClean="0"/>
            </a:br>
            <a:r>
              <a:rPr lang="fr-FR" sz="2700" dirty="0" smtClean="0"/>
              <a:t>On reverra son implantation (ou on protégera par une butte discrète) lors du prochain concours. </a:t>
            </a:r>
            <a:br>
              <a:rPr lang="fr-FR" sz="2700" dirty="0" smtClean="0"/>
            </a:br>
            <a:endParaRPr lang="fr-FR" sz="2700" dirty="0"/>
          </a:p>
        </p:txBody>
      </p:sp>
    </p:spTree>
  </p:cSld>
  <p:clrMapOvr>
    <a:masterClrMapping/>
  </p:clrMapOvr>
  <p:transition spd="med">
    <p:wipe dir="d"/>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9</Words>
  <Application>Microsoft Office PowerPoint</Application>
  <PresentationFormat>Affichage à l'écran (4:3)</PresentationFormat>
  <Paragraphs>9</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Grincheux    Merci au traceur du parcours ,du trés beau et bon travail,et merci aussi à l'intendance pour ce repas délicieux .  A la prochaine . @ +  </vt:lpstr>
      <vt:lpstr>Diapositive 2</vt:lpstr>
      <vt:lpstr>avallon+   Nous somme satisfait que notre nouveau parcours vous ait "plu".   </vt:lpstr>
      <vt:lpstr>Topette   la météo avait dit "pluies éparses"... va falloir qu'ils revoient leur copie !!!   sinon, parcours sympa, journée très agréable malgré le temps et les boulets qui ne font pas d'effort pour rendre le parcours fluide, ils refont le monde à chaque cible... du coup les pelotons derrière ont le temps d'apprécier la pluie de janvier !!!   </vt:lpstr>
      <vt:lpstr>Jean-Mi   Bonjour Eh oui ça à plu et ça n'a même pas arrêté de pleuvoir.  Mais revenons au parcours, un grand bravo à Daniel et tous les autres qui nous ont concocté ce nouveau parcours, seul petit bémol, une zone tuée sur l’ours blanc en alignement des arbres. Pas facile certes, on voit bien les résultats en baisse dans ma catégorie, du peut-être aussi à la pluie, mais tellement agréable à tirer. Le repas du midi était très bien aussi, et pour ma part indispensable vu le temps. Merci encore au club de Pers. </vt:lpstr>
      <vt:lpstr>rafflesia    journée memorable.......  un parcours de toute beauté.....parfois complexe pour moi !!!  un arrosage permament ...... sans la moindre eclaircie ...mais bon ca fait parti du jeu ! une petite erreur de programmation du gps.....et hop.....100kms en plus avant d'arriver à destination !!  et comme ca causait pas mal dans la voiture....et ben voilà on a rien vu venir !!!  merci jean-mi pour" le guidage" par telephone !!  le retour s'est fait dans le calme.......la carte routiere sur les jambes !!!   donc un grand merci aux organisateurs.....  à bientot  rafflesia  </vt:lpstr>
      <vt:lpstr>Combo    Pour ma part comme je l'ais deja dit sur un autre forum parcours sympatique,avec quant même deux petite remarques le petit renard blanc était à mon avis en situation un peu dangereuse, et le petit chevreuil un peu fatigué je suis surprise qu'il n'y est pas encore eu de commentaires à ce sujet ce n'est pas une critique juste mon avis.Et j'ai la bonne habitude de dire ce que je pense... Une bonne journée bien arrosée,bon acceuil, un repas presque chaud,et un peloton avec des archers très sympatiques.Merci aux organisateurs. </vt:lpstr>
      <vt:lpstr>avallon+    Merci de vos posts objectifs. C'est vrai que l'ours blanc était "limite", mais certains ont fait le plein... Promis, on décalera les arbres pour le prochain 3D.  Dès le matin, j'avais l'info que la 15 était dans un état proche de la décréptitude la plus totale, manque de chance, nous n'avions pas prévu de la doubler.  Quand au renard blanc, aucune remarque de la part des arbitres... On reverra son implantation (ou on protégera par une butte discrète) lors du prochain concours.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chouchougirls</dc:creator>
  <cp:lastModifiedBy>chouchougirls</cp:lastModifiedBy>
  <cp:revision>4</cp:revision>
  <dcterms:created xsi:type="dcterms:W3CDTF">2010-02-24T19:38:47Z</dcterms:created>
  <dcterms:modified xsi:type="dcterms:W3CDTF">2010-02-24T20:54:52Z</dcterms:modified>
</cp:coreProperties>
</file>